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2"/>
  </p:sldMasterIdLst>
  <p:notesMasterIdLst>
    <p:notesMasterId r:id="rId11"/>
  </p:notesMasterIdLst>
  <p:handoutMasterIdLst>
    <p:handoutMasterId r:id="rId12"/>
  </p:handoutMasterIdLst>
  <p:sldIdLst>
    <p:sldId id="342" r:id="rId3"/>
    <p:sldId id="347" r:id="rId4"/>
    <p:sldId id="361" r:id="rId5"/>
    <p:sldId id="359" r:id="rId6"/>
    <p:sldId id="350" r:id="rId7"/>
    <p:sldId id="363" r:id="rId8"/>
    <p:sldId id="409" r:id="rId9"/>
    <p:sldId id="410" r:id="rId10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A8EEFE"/>
    <a:srgbClr val="96EAFE"/>
    <a:srgbClr val="7C5989"/>
    <a:srgbClr val="000066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27" autoAdjust="0"/>
    <p:restoredTop sz="84066" autoAdjust="0"/>
  </p:normalViewPr>
  <p:slideViewPr>
    <p:cSldViewPr>
      <p:cViewPr varScale="1">
        <p:scale>
          <a:sx n="113" d="100"/>
          <a:sy n="113" d="100"/>
        </p:scale>
        <p:origin x="2400" y="48"/>
      </p:cViewPr>
      <p:guideLst>
        <p:guide orient="horz" pos="2160"/>
        <p:guide pos="288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theme" Target="theme/theme1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722A8-24DB-4C62-9C50-1A7D665A0ACD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3C1DA-78F3-4155-B782-B94BFBBE8F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49761"/>
      </p:ext>
    </p:extLst>
  </p:cSld>
  <p:clrMap bg1="lt1" tx1="dk1" bg2="lt2" tx2="dk2" accent1="accent1" accent2="accent2" accent3="accent3" accent4="accent4" accent5="accent5" accent6="accent6" hlink="hlink" folHlink="folHlink"/>
  <p:hf sldNum="0" dt="0"/>
</p:handoutMaster>
</file>

<file path=ppt/media/image1.gif>
</file>

<file path=ppt/media/image2.gif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ECC41-AB40-4044-9FC1-CC47A5A6ED32}" type="datetimeFigureOut">
              <a:rPr lang="en-US" smtClean="0"/>
              <a:pPr/>
              <a:t>5/23/2021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E57BD-46E0-4D0B-8236-08AC4EDCC3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36530"/>
      </p:ext>
    </p:extLst>
  </p:cSld>
  <p:clrMap bg1="lt1" tx1="dk1" bg2="lt2" tx2="dk2" accent1="accent1" accent2="accent2" accent3="accent3" accent4="accent4" accent5="accent5" accent6="accent6" hlink="hlink" folHlink="folHlink"/>
  <p:hf sldNum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366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850630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017534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207921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/>
              <a:t>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732240" y="6308725"/>
            <a:ext cx="2133600" cy="365125"/>
          </a:xfrm>
        </p:spPr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147431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497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794969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121258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73918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3459046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9056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438210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/>
          <p:cNvGrpSpPr/>
          <p:nvPr/>
        </p:nvGrpSpPr>
        <p:grpSpPr>
          <a:xfrm>
            <a:off x="7668344" y="5877272"/>
            <a:ext cx="1391012" cy="926572"/>
            <a:chOff x="3563888" y="4221088"/>
            <a:chExt cx="1391012" cy="926572"/>
          </a:xfrm>
        </p:grpSpPr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563888" y="4221088"/>
              <a:ext cx="936104" cy="926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C:\Users\James\Downloads\GIF\清大LOGO(鳥).gif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4799" y="4511434"/>
              <a:ext cx="900101" cy="4488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727" y="0"/>
            <a:ext cx="9253727" cy="6858000"/>
          </a:xfrm>
          <a:prstGeom prst="rect">
            <a:avLst/>
          </a:prstGeom>
        </p:spPr>
      </p:pic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4057672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hyperlink" Target="https://105062302.gitlab.io/lab12-demo/" TargetMode="External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2001" y="2247564"/>
            <a:ext cx="7772400" cy="1470025"/>
          </a:xfrm>
        </p:spPr>
        <p:txBody>
          <a:bodyPr>
            <a:normAutofit/>
          </a:bodyPr>
          <a:lstStyle/>
          <a:p>
            <a:r>
              <a:rPr kumimoji="1" lang="en-US" altLang="zh-TW" sz="4800" dirty="0"/>
              <a:t>This is not Rockman</a:t>
            </a:r>
            <a:endParaRPr kumimoji="1" lang="zh-TW" altLang="en-US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4077072"/>
            <a:ext cx="6400800" cy="1752600"/>
          </a:xfrm>
        </p:spPr>
        <p:txBody>
          <a:bodyPr>
            <a:normAutofit/>
          </a:bodyPr>
          <a:lstStyle/>
          <a:p>
            <a:r>
              <a:rPr kumimoji="1" lang="en-US" altLang="zh-TW" sz="2800" b="1" dirty="0"/>
              <a:t>Hung-</a:t>
            </a:r>
            <a:r>
              <a:rPr kumimoji="1" lang="en-US" altLang="zh-TW" sz="2800" b="1" dirty="0" err="1"/>
              <a:t>Kuo</a:t>
            </a:r>
            <a:r>
              <a:rPr kumimoji="1" lang="en-US" altLang="zh-TW" sz="2800" b="1" dirty="0"/>
              <a:t> Chu</a:t>
            </a:r>
          </a:p>
          <a:p>
            <a:r>
              <a:rPr kumimoji="1" lang="en-US" altLang="zh-TW" sz="2800" dirty="0"/>
              <a:t>Department of Computer Science</a:t>
            </a:r>
          </a:p>
          <a:p>
            <a:r>
              <a:rPr kumimoji="1" lang="en-US" altLang="zh-TW" sz="2800" dirty="0"/>
              <a:t>National Tsing Hua University</a:t>
            </a:r>
          </a:p>
          <a:p>
            <a:endParaRPr kumimoji="1" lang="zh-TW" altLang="en-US" sz="28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4083132" y="6206642"/>
            <a:ext cx="97013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Stencil Std" pitchFamily="82" charset="0"/>
              </a:rPr>
              <a:t>CS2410</a:t>
            </a: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685800" y="476672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zh-TW" b="0" dirty="0">
                <a:solidFill>
                  <a:srgbClr val="00B050"/>
                </a:solidFill>
              </a:rPr>
              <a:t>Software Studio</a:t>
            </a:r>
            <a:br>
              <a:rPr lang="en-US" altLang="zh-TW" b="0" dirty="0">
                <a:solidFill>
                  <a:srgbClr val="00B050"/>
                </a:solidFill>
              </a:rPr>
            </a:br>
            <a:r>
              <a:rPr lang="zh-TW" altLang="en-US" b="0" dirty="0"/>
              <a:t> </a:t>
            </a:r>
            <a:r>
              <a:rPr lang="zh-TW" altLang="en-US" b="0" dirty="0"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軟體設計與實驗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114137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F07800-E138-4F79-9347-EF139CF68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</a:rPr>
              <a:t>Important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D5984F-001D-4FDC-BE6B-A1EA0A18E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We use Cocos Creator </a:t>
            </a:r>
            <a:r>
              <a:rPr lang="en-US" altLang="zh-TW" dirty="0">
                <a:solidFill>
                  <a:srgbClr val="FF0000"/>
                </a:solidFill>
              </a:rPr>
              <a:t>2.2.2 </a:t>
            </a:r>
            <a:r>
              <a:rPr lang="en-US" altLang="zh-TW" dirty="0"/>
              <a:t>in this course.</a:t>
            </a:r>
          </a:p>
          <a:p>
            <a:r>
              <a:rPr lang="en-US" altLang="zh-TW" dirty="0"/>
              <a:t>Please make sure you use the same version, otherwise your program may crash when we test it.</a:t>
            </a:r>
          </a:p>
        </p:txBody>
      </p:sp>
    </p:spTree>
    <p:extLst>
      <p:ext uri="{BB962C8B-B14F-4D97-AF65-F5344CB8AC3E}">
        <p14:creationId xmlns:p14="http://schemas.microsoft.com/office/powerpoint/2010/main" val="18086340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F07800-E138-4F79-9347-EF139CF68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D5984F-001D-4FDC-BE6B-A1EA0A18E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Fork repo </a:t>
            </a:r>
            <a:r>
              <a:rPr lang="en-US" altLang="zh-TW" b="1" i="1" dirty="0"/>
              <a:t>Lab12-Rockman </a:t>
            </a:r>
            <a:r>
              <a:rPr lang="en-US" altLang="zh-TW" dirty="0"/>
              <a:t>to your local repository.</a:t>
            </a:r>
          </a:p>
          <a:p>
            <a:r>
              <a:rPr lang="en-US" altLang="zh-TW" dirty="0"/>
              <a:t>Create “</a:t>
            </a:r>
            <a:r>
              <a:rPr lang="en-US" altLang="zh-TW" b="1" dirty="0"/>
              <a:t>jump</a:t>
            </a:r>
            <a:r>
              <a:rPr lang="en-US" altLang="zh-TW" dirty="0"/>
              <a:t>” animation clip and “</a:t>
            </a:r>
            <a:r>
              <a:rPr lang="en-US" altLang="zh-TW" b="1" dirty="0"/>
              <a:t>move</a:t>
            </a:r>
            <a:r>
              <a:rPr lang="en-US" altLang="zh-TW" dirty="0"/>
              <a:t>” animation clip,  add all player’s animation clips(move, shoot, idle, reborn, jump) to player node.</a:t>
            </a:r>
          </a:p>
          <a:p>
            <a:r>
              <a:rPr lang="en-US" altLang="zh-TW" dirty="0"/>
              <a:t>Complete all TODOs written in </a:t>
            </a:r>
            <a:r>
              <a:rPr lang="en-US" altLang="zh-TW" b="1" dirty="0" err="1"/>
              <a:t>Player.ts</a:t>
            </a:r>
            <a:r>
              <a:rPr lang="en-US" altLang="zh-TW" b="1" dirty="0"/>
              <a:t> </a:t>
            </a:r>
            <a:r>
              <a:rPr lang="en-US" altLang="zh-TW" dirty="0"/>
              <a:t>to create an platform game.</a:t>
            </a:r>
          </a:p>
        </p:txBody>
      </p:sp>
    </p:spTree>
    <p:extLst>
      <p:ext uri="{BB962C8B-B14F-4D97-AF65-F5344CB8AC3E}">
        <p14:creationId xmlns:p14="http://schemas.microsoft.com/office/powerpoint/2010/main" val="356475889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D5984F-001D-4FDC-BE6B-A1EA0A18E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Example Result</a:t>
            </a:r>
            <a:endParaRPr lang="en-US" altLang="zh-TW" b="1" i="1" dirty="0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C1F07800-E138-4F79-9347-EF139CF68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 (Cont'd)</a:t>
            </a:r>
            <a:endParaRPr lang="zh-TW" altLang="en-US" dirty="0"/>
          </a:p>
        </p:txBody>
      </p:sp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7D5984F-001D-4FDC-BE6B-A1EA0A18EE3E}"/>
              </a:ext>
            </a:extLst>
          </p:cNvPr>
          <p:cNvSpPr txBox="1">
            <a:spLocks/>
          </p:cNvSpPr>
          <p:nvPr/>
        </p:nvSpPr>
        <p:spPr>
          <a:xfrm>
            <a:off x="179512" y="6165303"/>
            <a:ext cx="8507288" cy="5040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TW" sz="2400" dirty="0"/>
              <a:t>DEMO</a:t>
            </a:r>
            <a:r>
              <a:rPr lang="zh-TW" altLang="en-US" sz="2400" dirty="0"/>
              <a:t> </a:t>
            </a:r>
            <a:r>
              <a:rPr lang="en-US" altLang="zh-TW" sz="2400" dirty="0"/>
              <a:t>URL: </a:t>
            </a:r>
            <a:r>
              <a:rPr lang="en-US" altLang="zh-TW" sz="2400" dirty="0">
                <a:hlinkClick r:id="rId5"/>
              </a:rPr>
              <a:t>https://105062302.gitlab.io/lab12-demo/</a:t>
            </a:r>
            <a:endParaRPr lang="en-US" altLang="zh-TW" sz="2400" b="1" i="1" dirty="0"/>
          </a:p>
        </p:txBody>
      </p:sp>
      <p:pic>
        <p:nvPicPr>
          <p:cNvPr id="4" name="20200603_161532">
            <a:hlinkClick r:id="" action="ppaction://media"/>
            <a:extLst>
              <a:ext uri="{FF2B5EF4-FFF2-40B4-BE49-F238E27FC236}">
                <a16:creationId xmlns:a16="http://schemas.microsoft.com/office/drawing/2014/main" id="{7C19DF7D-E69C-4C7A-A46B-04D315A14A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533835" y="2237247"/>
            <a:ext cx="5798642" cy="388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1943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9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99F2A6-600F-4087-9201-DCF87E96D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 (Cont'd)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1D091A2-7D9B-401D-BF2E-E8EEE6B9B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81128"/>
          </a:xfrm>
        </p:spPr>
        <p:txBody>
          <a:bodyPr>
            <a:norm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Deadline: 2021/05/25 18:00 (FTP upload time)</a:t>
            </a:r>
          </a:p>
          <a:p>
            <a:pPr lvl="1"/>
            <a:r>
              <a:rPr lang="en-US" altLang="zh-TW" dirty="0">
                <a:solidFill>
                  <a:srgbClr val="FF0000"/>
                </a:solidFill>
              </a:rPr>
              <a:t>Please upload your source files to FTP and name your zip file as the following name format. Otherwise you will get 0 point.</a:t>
            </a:r>
          </a:p>
          <a:p>
            <a:pPr lvl="2"/>
            <a:r>
              <a:rPr lang="en-US" altLang="zh-TW" dirty="0"/>
              <a:t>Lab12_[studentID]_v1.zip</a:t>
            </a:r>
          </a:p>
          <a:p>
            <a:pPr lvl="2"/>
            <a:r>
              <a:rPr lang="en-US" altLang="zh-TW" dirty="0"/>
              <a:t>Lab12_[studentID]_v2.zip</a:t>
            </a:r>
          </a:p>
          <a:p>
            <a:pPr lvl="2"/>
            <a:r>
              <a:rPr lang="en-US" altLang="zh-TW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8853787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99F2A6-600F-4087-9201-DCF87E96D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Grading Policy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>
          <a:xfrm>
            <a:off x="215516" y="1556792"/>
            <a:ext cx="8712968" cy="4525963"/>
          </a:xfrm>
        </p:spPr>
        <p:txBody>
          <a:bodyPr>
            <a:normAutofit/>
          </a:bodyPr>
          <a:lstStyle/>
          <a:p>
            <a:r>
              <a:rPr lang="en-US" altLang="zh-TW" sz="2800" dirty="0"/>
              <a:t>Complete jump and move animation clips. </a:t>
            </a:r>
            <a:r>
              <a:rPr lang="en-US" altLang="zh-TW" sz="2800" dirty="0">
                <a:solidFill>
                  <a:srgbClr val="FF0000"/>
                </a:solidFill>
              </a:rPr>
              <a:t>30%</a:t>
            </a:r>
          </a:p>
          <a:p>
            <a:r>
              <a:rPr lang="en-US" altLang="zh-TW" sz="2800" dirty="0"/>
              <a:t>Add all player’s animation clips to player node. </a:t>
            </a:r>
            <a:r>
              <a:rPr lang="en-US" altLang="zh-TW" sz="2800" dirty="0">
                <a:solidFill>
                  <a:srgbClr val="FF0000"/>
                </a:solidFill>
              </a:rPr>
              <a:t>10%</a:t>
            </a:r>
          </a:p>
          <a:p>
            <a:r>
              <a:rPr lang="en-US" altLang="zh-TW" sz="2800" dirty="0"/>
              <a:t>Reset player’s position when the player dies. </a:t>
            </a:r>
            <a:r>
              <a:rPr lang="en-US" altLang="zh-TW" sz="2800" dirty="0">
                <a:solidFill>
                  <a:srgbClr val="FF0000"/>
                </a:solidFill>
              </a:rPr>
              <a:t>5%</a:t>
            </a:r>
          </a:p>
          <a:p>
            <a:r>
              <a:rPr lang="en-US" altLang="zh-TW" sz="2800" dirty="0"/>
              <a:t>Register the callback function for reborn. </a:t>
            </a:r>
            <a:r>
              <a:rPr lang="en-US" altLang="zh-TW" sz="2800" dirty="0">
                <a:solidFill>
                  <a:srgbClr val="FF0000"/>
                </a:solidFill>
              </a:rPr>
              <a:t>15%</a:t>
            </a:r>
          </a:p>
          <a:p>
            <a:r>
              <a:rPr lang="en-US" altLang="zh-TW" sz="2800" dirty="0"/>
              <a:t>Set correct </a:t>
            </a:r>
            <a:r>
              <a:rPr lang="en-US" altLang="zh-TW" sz="2800" dirty="0" err="1"/>
              <a:t>linearVelocity</a:t>
            </a:r>
            <a:r>
              <a:rPr lang="en-US" altLang="zh-TW" sz="2800" dirty="0"/>
              <a:t> when the player jumps. </a:t>
            </a:r>
            <a:r>
              <a:rPr lang="en-US" altLang="zh-TW" sz="2800" dirty="0">
                <a:solidFill>
                  <a:srgbClr val="FF0000"/>
                </a:solidFill>
              </a:rPr>
              <a:t>15%</a:t>
            </a:r>
          </a:p>
          <a:p>
            <a:r>
              <a:rPr lang="en-US" altLang="zh-TW" sz="2800" dirty="0"/>
              <a:t>Change the animation correctly when the player falls back to the ground. </a:t>
            </a:r>
            <a:r>
              <a:rPr lang="en-US" altLang="zh-TW" sz="2800" dirty="0">
                <a:solidFill>
                  <a:srgbClr val="FF0000"/>
                </a:solidFill>
              </a:rPr>
              <a:t>25%</a:t>
            </a:r>
          </a:p>
          <a:p>
            <a:endParaRPr lang="en-US" altLang="zh-TW" sz="2800" dirty="0"/>
          </a:p>
        </p:txBody>
      </p:sp>
    </p:spTree>
    <p:extLst>
      <p:ext uri="{BB962C8B-B14F-4D97-AF65-F5344CB8AC3E}">
        <p14:creationId xmlns:p14="http://schemas.microsoft.com/office/powerpoint/2010/main" val="339832969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Jump Clip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zh-TW" dirty="0"/>
              <a:t>Add property named </a:t>
            </a:r>
            <a:r>
              <a:rPr lang="en-US" altLang="zh-TW" b="1" dirty="0" err="1"/>
              <a:t>spriteframe</a:t>
            </a:r>
            <a:r>
              <a:rPr lang="en-US" altLang="zh-TW" dirty="0"/>
              <a:t>,</a:t>
            </a:r>
            <a:r>
              <a:rPr lang="en-US" altLang="zh-TW" b="1" dirty="0"/>
              <a:t> </a:t>
            </a:r>
            <a:r>
              <a:rPr lang="en-US" altLang="zh-TW" dirty="0"/>
              <a:t>and put atlas </a:t>
            </a:r>
            <a:r>
              <a:rPr lang="en-US" altLang="zh-TW" b="1" dirty="0"/>
              <a:t>jump1</a:t>
            </a:r>
            <a:r>
              <a:rPr lang="en-US" altLang="zh-TW" dirty="0"/>
              <a:t> at time </a:t>
            </a:r>
            <a:r>
              <a:rPr lang="en-US" altLang="zh-TW" b="1" dirty="0"/>
              <a:t>0:00</a:t>
            </a:r>
            <a:r>
              <a:rPr lang="en-US" altLang="zh-TW" dirty="0"/>
              <a:t>, put atlas </a:t>
            </a:r>
            <a:r>
              <a:rPr lang="en-US" altLang="zh-TW" b="1" dirty="0"/>
              <a:t>jump2</a:t>
            </a:r>
            <a:r>
              <a:rPr lang="en-US" altLang="zh-TW" dirty="0"/>
              <a:t> at time </a:t>
            </a:r>
            <a:r>
              <a:rPr lang="en-US" altLang="zh-TW" b="1" dirty="0"/>
              <a:t>0:20</a:t>
            </a:r>
            <a:r>
              <a:rPr lang="en-US" altLang="zh-TW" dirty="0"/>
              <a:t>.</a:t>
            </a: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6FB371F1-B45B-4D6C-B3B5-D9B0EF1F95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43" y="3068960"/>
            <a:ext cx="7930914" cy="3178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521274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Move Clip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26876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zh-TW" dirty="0"/>
              <a:t>Add property named </a:t>
            </a:r>
            <a:r>
              <a:rPr lang="en-US" altLang="zh-TW" b="1" dirty="0" err="1"/>
              <a:t>spriteframe</a:t>
            </a:r>
            <a:r>
              <a:rPr lang="en-US" altLang="zh-TW" dirty="0"/>
              <a:t>,</a:t>
            </a:r>
            <a:r>
              <a:rPr lang="en-US" altLang="zh-TW" b="1" dirty="0"/>
              <a:t> </a:t>
            </a:r>
            <a:r>
              <a:rPr lang="en-US" altLang="zh-TW" dirty="0"/>
              <a:t>and put atlas </a:t>
            </a:r>
            <a:r>
              <a:rPr lang="en-US" altLang="zh-TW" b="1" dirty="0"/>
              <a:t>move2 </a:t>
            </a:r>
            <a:r>
              <a:rPr lang="en-US" altLang="zh-TW" dirty="0"/>
              <a:t>to</a:t>
            </a:r>
            <a:r>
              <a:rPr lang="en-US" altLang="zh-TW" b="1" dirty="0"/>
              <a:t> move7 </a:t>
            </a:r>
            <a:r>
              <a:rPr lang="en-US" altLang="zh-TW" dirty="0"/>
              <a:t>from time </a:t>
            </a:r>
            <a:r>
              <a:rPr lang="en-US" altLang="zh-TW" b="1" dirty="0"/>
              <a:t>0:00</a:t>
            </a:r>
            <a:r>
              <a:rPr lang="en-US" altLang="zh-TW" dirty="0"/>
              <a:t> to </a:t>
            </a:r>
            <a:r>
              <a:rPr lang="en-US" altLang="zh-TW" b="1" dirty="0"/>
              <a:t>0:30</a:t>
            </a:r>
            <a:r>
              <a:rPr lang="en-US" altLang="zh-TW" dirty="0"/>
              <a:t>.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3FCD4CB-07C2-4940-B632-DB6298AD0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77" y="3140968"/>
            <a:ext cx="7680846" cy="3024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08215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ourse_PPTX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urse_PPTX_Theme" id="{05E69893-63BF-6540-BFBD-90C422AF176E}" vid="{B241770B-6B67-1042-8E7F-5D54F0896BB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DB293D44-CF12-42FB-A90A-456DFC87D2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Course_PPTX_Theme</Template>
  <TotalTime>5091</TotalTime>
  <Words>287</Words>
  <Application>Microsoft Office PowerPoint</Application>
  <PresentationFormat>如螢幕大小 (4:3)</PresentationFormat>
  <Paragraphs>33</Paragraphs>
  <Slides>8</Slides>
  <Notes>1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4" baseType="lpstr">
      <vt:lpstr>Stencil Std</vt:lpstr>
      <vt:lpstr>微軟正黑體</vt:lpstr>
      <vt:lpstr>新細明體</vt:lpstr>
      <vt:lpstr>Arial</vt:lpstr>
      <vt:lpstr>Calibri</vt:lpstr>
      <vt:lpstr>Course_PPTX_Theme</vt:lpstr>
      <vt:lpstr>This is not Rockman</vt:lpstr>
      <vt:lpstr>Important</vt:lpstr>
      <vt:lpstr>Goal</vt:lpstr>
      <vt:lpstr>Goal (Cont'd)</vt:lpstr>
      <vt:lpstr>Goal (Cont'd)</vt:lpstr>
      <vt:lpstr>Grading Policy</vt:lpstr>
      <vt:lpstr>Jump Clip</vt:lpstr>
      <vt:lpstr>Move Clip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Title</dc:title>
  <dc:creator>Windows 使用者</dc:creator>
  <cp:lastModifiedBy>～立信</cp:lastModifiedBy>
  <cp:revision>351</cp:revision>
  <cp:lastPrinted>1601-01-01T00:00:00Z</cp:lastPrinted>
  <dcterms:created xsi:type="dcterms:W3CDTF">2018-01-25T06:12:58Z</dcterms:created>
  <dcterms:modified xsi:type="dcterms:W3CDTF">2021-05-23T08:48:43Z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TC062560581033</vt:lpwstr>
  </property>
</Properties>
</file>